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2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2F6F73-3AF2-4F72-AD3C-94A2990B46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5283F3-F92B-4FC1-906C-464D3EE8E5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0EC94D-567F-4743-80DA-4A0FCC614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73639-669B-4B99-8925-E53A94EE0192}" type="datetimeFigureOut">
              <a:rPr lang="en-CA" smtClean="0"/>
              <a:t>18/11/2020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2D1CA4-D9B5-4061-A92D-FB74F5761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869B92-A583-4C96-AF83-846DC5287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26F14-A9DB-45C1-9DC1-969526B25A5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69985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AD209-4F58-471A-8253-3750E3731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13AFCF-8CDB-478A-9207-CDD7476E3B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C4A532-7E26-4A6D-9D9C-DD8C3E058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73639-669B-4B99-8925-E53A94EE0192}" type="datetimeFigureOut">
              <a:rPr lang="en-CA" smtClean="0"/>
              <a:t>18/11/2020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BE7D99-7B01-4268-895D-C20BDBBC1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5AA30B-BC40-4066-8272-B895CE924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26F14-A9DB-45C1-9DC1-969526B25A5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8286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E2FE9EC-4821-4964-85E2-26540CB018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BC0FE5-E6AD-466A-8226-8FE4F2CB1C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1DB202-362C-4609-809D-98CF3D015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73639-669B-4B99-8925-E53A94EE0192}" type="datetimeFigureOut">
              <a:rPr lang="en-CA" smtClean="0"/>
              <a:t>18/11/2020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D2C105-6F8D-4485-8B9F-4E16A9B78D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F15271-BDD5-4875-AD28-4F90CF4D3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26F14-A9DB-45C1-9DC1-969526B25A5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91886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0FE307-8E22-4981-AAED-9E3B318B0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CC482A-3E7D-425D-B4EC-5E4F23E578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6BC707-385D-4044-9C6B-2A5EA7498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73639-669B-4B99-8925-E53A94EE0192}" type="datetimeFigureOut">
              <a:rPr lang="en-CA" smtClean="0"/>
              <a:t>18/11/2020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7327E4-DFFA-49F6-84A8-B124277A6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0AC155-9614-4670-BA05-814B8CF60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26F14-A9DB-45C1-9DC1-969526B25A5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04978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50791-6401-438A-8292-16B6720C2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D72622-D8D4-49C1-8947-3DD4EEBEE0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0729F2-6406-48FC-85C0-97EF30551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73639-669B-4B99-8925-E53A94EE0192}" type="datetimeFigureOut">
              <a:rPr lang="en-CA" smtClean="0"/>
              <a:t>18/11/2020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639F0A-842F-401F-93C0-D4F56B241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3FD45D-E91E-435C-97F1-422ED368D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26F14-A9DB-45C1-9DC1-969526B25A5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56199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CE7A7F-4C07-4978-9DF7-2C56DF85D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E3A2EB-2B66-4E3C-A891-0533B0063B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D63BEC-CF97-451A-845E-D291F58D9B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A4E593-07A2-4F05-90B6-BE69884F3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73639-669B-4B99-8925-E53A94EE0192}" type="datetimeFigureOut">
              <a:rPr lang="en-CA" smtClean="0"/>
              <a:t>18/11/2020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E30E3C-0826-49CF-AF8B-F8E1F024B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21112A-79C9-4B4D-B852-D9D809FD6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26F14-A9DB-45C1-9DC1-969526B25A5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67377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F21C0-F042-4B9F-A875-079C14C7B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310A39-03BD-4EA4-B913-E6852626EF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E1693E-2CC6-42EE-BC29-8E6B2E9CCC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9C115CF-5C11-411A-BE77-2CF5C1C9FB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326070-6AD6-40BF-BBA6-FDADCC4412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EF23F45-FAD2-4110-9DFE-1B4418D458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73639-669B-4B99-8925-E53A94EE0192}" type="datetimeFigureOut">
              <a:rPr lang="en-CA" smtClean="0"/>
              <a:t>18/11/2020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4956964-226C-4EF0-9EAC-725BDA2C3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49FB957-83D1-43A7-98E0-512923A7E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26F14-A9DB-45C1-9DC1-969526B25A5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06226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4F087-D077-4EBB-8500-F500EE1DF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57A395-E524-41B9-B59A-6F72261D4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73639-669B-4B99-8925-E53A94EE0192}" type="datetimeFigureOut">
              <a:rPr lang="en-CA" smtClean="0"/>
              <a:t>18/11/2020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8FDDA8-5593-4553-84AA-F095B08B1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F68DB0-30B1-4E93-9C55-0345F6CAB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26F14-A9DB-45C1-9DC1-969526B25A5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57261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EFF340-AF61-4DDC-90D9-F55B790F4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73639-669B-4B99-8925-E53A94EE0192}" type="datetimeFigureOut">
              <a:rPr lang="en-CA" smtClean="0"/>
              <a:t>18/11/2020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97642B-EC17-43E6-B275-D3F999A2FB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77EBEC-BF3E-48D6-9E0B-D9AA2B40F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26F14-A9DB-45C1-9DC1-969526B25A5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59448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14C815-34A7-4C11-BCF7-607194E2F0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20ABEF-1409-4D96-92C4-97A7F37503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FE73EE-D575-4C34-84D7-B8B8C07202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7CADA1-25EB-4641-881D-36748C063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73639-669B-4B99-8925-E53A94EE0192}" type="datetimeFigureOut">
              <a:rPr lang="en-CA" smtClean="0"/>
              <a:t>18/11/2020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6A3CE4-D313-44E0-A77D-BECB0908C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1D460A-5D9E-485F-B1C1-9BCAE4C81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26F14-A9DB-45C1-9DC1-969526B25A5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88595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DBD4B-5739-401D-8AD2-6571E7FF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62A653-17F0-451A-B9AA-6CA2B4F192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CBB34F-68A3-43B4-813F-975362A2E2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86C1A0-9AD7-4CA4-952E-391E7F181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73639-669B-4B99-8925-E53A94EE0192}" type="datetimeFigureOut">
              <a:rPr lang="en-CA" smtClean="0"/>
              <a:t>18/11/2020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8D9F14-792E-45CD-8D3C-53541CB77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A28E28-D76F-4F9D-86F4-ACB9B5665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26F14-A9DB-45C1-9DC1-969526B25A5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43120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A2371E-FD9C-40DB-8F56-9BBB4F1AE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EA8483-8A06-41D7-B03F-A445E6CD66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264D92-6E5A-42CA-9661-479B59ECE1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73639-669B-4B99-8925-E53A94EE0192}" type="datetimeFigureOut">
              <a:rPr lang="en-CA" smtClean="0"/>
              <a:t>18/11/2020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D8EC18-584C-4699-9364-E837777CF9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3D4399-25CA-43F7-9A28-041F9B186A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D26F14-A9DB-45C1-9DC1-969526B25A5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16243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FC5A702-EE4F-42B2-8DBF-8005585AFBB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6C9C3B-0F7F-4D4E-87B2-A33D9DE0FA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7508" y="3429000"/>
            <a:ext cx="10456984" cy="2387600"/>
          </a:xfrm>
        </p:spPr>
        <p:txBody>
          <a:bodyPr>
            <a:normAutofit/>
          </a:bodyPr>
          <a:lstStyle/>
          <a:p>
            <a:r>
              <a:rPr lang="en-CA" dirty="0">
                <a:latin typeface="Segoe UI" panose="020B0502040204020203" pitchFamily="34" charset="0"/>
                <a:cs typeface="Segoe UI" panose="020B0502040204020203" pitchFamily="34" charset="0"/>
              </a:rPr>
              <a:t>Logo files placed on light background in PPT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6309D2C3-A3C3-4C0A-B1AF-52999006B0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75777" y="1362771"/>
            <a:ext cx="4781550" cy="179070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87888B89-DD9E-42CE-A5F1-ED3EF5E9A9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265595" y="634109"/>
            <a:ext cx="3857625" cy="3248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141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FC5A702-EE4F-42B2-8DBF-8005585AFBB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33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6C9C3B-0F7F-4D4E-87B2-A33D9DE0FA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81575" y="3429000"/>
            <a:ext cx="10428850" cy="2387600"/>
          </a:xfrm>
        </p:spPr>
        <p:txBody>
          <a:bodyPr>
            <a:normAutofit/>
          </a:bodyPr>
          <a:lstStyle/>
          <a:p>
            <a:r>
              <a:rPr lang="en-CA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Logo files placed on dark background in PPT</a:t>
            </a:r>
            <a:endParaRPr lang="en-CA" dirty="0">
              <a:solidFill>
                <a:schemeClr val="bg1"/>
              </a:solidFill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85966CB3-405F-4A48-8C52-BECCE9E5E8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75777" y="1362771"/>
            <a:ext cx="4781550" cy="179070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F636D0EF-8525-440F-AD9C-93383B4BFB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7265595" y="634109"/>
            <a:ext cx="3857625" cy="3248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787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FC5A702-EE4F-42B2-8DBF-8005585AFBB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33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6C9C3B-0F7F-4D4E-87B2-A33D9DE0FA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81575" y="3429000"/>
            <a:ext cx="10428850" cy="2387600"/>
          </a:xfrm>
        </p:spPr>
        <p:txBody>
          <a:bodyPr>
            <a:normAutofit/>
          </a:bodyPr>
          <a:lstStyle/>
          <a:p>
            <a:r>
              <a:rPr lang="en-CA" sz="4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Alternate Reverse Logo files placed on dark background in PPT</a:t>
            </a:r>
            <a:endParaRPr lang="en-CA" sz="4000" dirty="0">
              <a:solidFill>
                <a:schemeClr val="bg1"/>
              </a:solidFill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85966CB3-405F-4A48-8C52-BECCE9E5E8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75777" y="1362771"/>
            <a:ext cx="4781550" cy="179070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F636D0EF-8525-440F-AD9C-93383B4BFB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7265595" y="634109"/>
            <a:ext cx="3857625" cy="3248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3500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26</Words>
  <Application>Microsoft Office PowerPoint</Application>
  <PresentationFormat>Widescreen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Segoe UI</vt:lpstr>
      <vt:lpstr>Office Theme</vt:lpstr>
      <vt:lpstr>Logo files placed on light background in PPT</vt:lpstr>
      <vt:lpstr>Logo files placed on dark background in PPT</vt:lpstr>
      <vt:lpstr>Alternate Reverse Logo files placed on dark background in PPT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Radiology Mentorship logo files placed on light background in PPT</dc:title>
  <dc:creator>tmmagee@shaw.ca</dc:creator>
  <cp:lastModifiedBy>tmmagee@shaw.ca</cp:lastModifiedBy>
  <cp:revision>4</cp:revision>
  <dcterms:created xsi:type="dcterms:W3CDTF">2020-10-16T17:51:42Z</dcterms:created>
  <dcterms:modified xsi:type="dcterms:W3CDTF">2020-11-18T16:02:35Z</dcterms:modified>
</cp:coreProperties>
</file>